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  <p:sldMasterId id="2147483835" r:id="rId2"/>
    <p:sldMasterId id="2147483926" r:id="rId3"/>
    <p:sldMasterId id="2147483986" r:id="rId4"/>
  </p:sldMasterIdLst>
  <p:notesMasterIdLst>
    <p:notesMasterId r:id="rId12"/>
  </p:notesMasterIdLst>
  <p:sldIdLst>
    <p:sldId id="338" r:id="rId5"/>
    <p:sldId id="306" r:id="rId6"/>
    <p:sldId id="308" r:id="rId7"/>
    <p:sldId id="309" r:id="rId8"/>
    <p:sldId id="341" r:id="rId9"/>
    <p:sldId id="313" r:id="rId10"/>
    <p:sldId id="332" r:id="rId11"/>
  </p:sldIdLst>
  <p:sldSz cx="109728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Book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Book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Book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Book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Franklin Gothic Book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Franklin Gothic Book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Franklin Gothic Book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Franklin Gothic Book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Franklin Gothic Book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BA8"/>
    <a:srgbClr val="FF0066"/>
    <a:srgbClr val="A50021"/>
    <a:srgbClr val="FF33CC"/>
    <a:srgbClr val="D60093"/>
    <a:srgbClr val="CC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446" y="53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5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2.wmf"/><Relationship Id="rId2" Type="http://schemas.openxmlformats.org/officeDocument/2006/relationships/image" Target="../media/image10.wmf"/><Relationship Id="rId1" Type="http://schemas.openxmlformats.org/officeDocument/2006/relationships/image" Target="../media/image7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B84D1D-D067-4441-8A78-39FBEA330002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3113C09-8BC8-4D74-96A1-E74336EAC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fld id="{D2C91082-D6DC-43C4-8623-0D8A9F8ADFB4}" type="slidenum">
              <a:rPr lang="zh-CN" altLang="en-US" sz="1200" smtClean="0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/>
              <a:t>1</a:t>
            </a:fld>
            <a:endParaRPr lang="zh-CN" altLang="en-US" sz="1200" smtClean="0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 anchor="b"/>
          <a:lstStyle>
            <a:lvl1pPr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Franklin Gothic Book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2C01946-3BBB-4E51-B4BC-868C590A17F7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/>
              <a:t>3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8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B7FEB-E3EF-4334-AA82-EA47C51D845D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9D5CD-CE84-44BE-9492-F7A15EC54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157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F38A-62B2-4717-A94F-AE52899E7C37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30F2A-F8BF-4D41-8C56-C6C682E41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4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1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1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A9FF3-DC73-47D3-8B15-C02E702094A7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A2AAE-D337-4840-A1F9-7705A39935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82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0" y="0"/>
            <a:ext cx="10972800" cy="6858000"/>
            <a:chOff x="0" y="0"/>
            <a:chExt cx="12192000" cy="685799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3"/>
            <a:stretch>
              <a:fillRect/>
            </a:stretch>
          </p:blipFill>
          <p:spPr bwMode="auto">
            <a:xfrm flipV="1">
              <a:off x="0" y="3700706"/>
              <a:ext cx="12192000" cy="3157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4">
            <a:extLst/>
          </p:cNvPr>
          <p:cNvSpPr/>
          <p:nvPr userDrawn="1"/>
        </p:nvSpPr>
        <p:spPr>
          <a:xfrm>
            <a:off x="215900" y="282575"/>
            <a:ext cx="10541000" cy="629285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7963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B154955C-7C3B-4B34-A309-3BC41DDF8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57774"/>
      </p:ext>
    </p:extLst>
  </p:cSld>
  <p:clrMapOvr>
    <a:masterClrMapping/>
  </p:clrMapOvr>
  <p:transition spd="med"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8217004A-A9C7-4452-8F35-87D85EF5E5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602451"/>
      </p:ext>
    </p:extLst>
  </p:cSld>
  <p:clrMapOvr>
    <a:masterClrMapping/>
  </p:clrMapOvr>
  <p:transition spd="med"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FD2FFBFF-DB8F-4EFB-8CA8-FC95E7C81E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77928"/>
      </p:ext>
    </p:extLst>
  </p:cSld>
  <p:clrMapOvr>
    <a:masterClrMapping/>
  </p:clrMapOvr>
  <p:transition spd="med"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8604D8D3-F220-4DBB-8E98-334A44445A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387279"/>
      </p:ext>
    </p:extLst>
  </p:cSld>
  <p:clrMapOvr>
    <a:masterClrMapping/>
  </p:clrMapOvr>
  <p:transition spd="med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3C8E8A46-4B58-4C17-9E43-844A8C7DD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449620"/>
      </p:ext>
    </p:extLst>
  </p:cSld>
  <p:clrMapOvr>
    <a:masterClrMapping/>
  </p:clrMapOvr>
  <p:transition spd="med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EA6BEF23-0F14-435E-BA09-E5DB66555B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329102"/>
      </p:ext>
    </p:extLst>
  </p:cSld>
  <p:clrMapOvr>
    <a:masterClrMapping/>
  </p:clrMapOvr>
  <p:transition spd="med"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D2C26B56-CAB2-47E9-9B6D-0AC92F157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341065"/>
      </p:ext>
    </p:extLst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A6071-4477-4C32-82DF-8250ACE04F73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9998-FC34-49A6-B1AE-7CCA11757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25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7D851DB3-E051-4533-96A8-AB40DC58F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236484"/>
      </p:ext>
    </p:extLst>
  </p:cSld>
  <p:clrMapOvr>
    <a:masterClrMapping/>
  </p:clrMapOvr>
  <p:transition spd="med"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67B06AB6-E160-4663-AD9D-4C19ACD44D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63610"/>
      </p:ext>
    </p:extLst>
  </p:cSld>
  <p:clrMapOvr>
    <a:masterClrMapping/>
  </p:clrMapOvr>
  <p:transition spd="med"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4DA28A46-36D6-45D5-8CA1-6111F90FC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030531"/>
      </p:ext>
    </p:extLst>
  </p:cSld>
  <p:clrMapOvr>
    <a:masterClrMapping/>
  </p:clrMapOvr>
  <p:transition spd="med"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ranklin Gothic Book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107AE3C1-73D9-4371-8B40-740788C665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79084"/>
      </p:ext>
    </p:extLst>
  </p:cSld>
  <p:clrMapOvr>
    <a:masterClrMapping/>
  </p:clrMapOvr>
  <p:transition spd="med"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40E3-479A-450C-ACCD-659231F03DDA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7E02-8EA4-4B62-A796-A0E4FB20A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465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BD020-EC62-425D-9258-56CC8F9055E7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B2A61-4C16-490E-8800-F595CF080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84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85025-6E28-4398-9125-A3ED41F57070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9D053-61CB-41EB-869A-71752BB1EE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347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AE89B-A142-47C8-BAC2-2761CDF35A33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9F6CC-A97A-4685-970A-BED7FF51FC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183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1E0DE-1911-492D-BE7A-88C355AFB8DD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443BF-2C77-49CC-913B-F26991C9A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638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57C3E-4549-4B8E-8453-2DDF88EB4334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4019-6CB0-40BC-859F-4F3195022F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63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3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59528-9102-43AA-9432-77122C300267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0481D-3F46-4676-A8D1-226777052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563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2A031-D08E-4DFF-9B88-E330DC4EBFF6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8CEF3-DFF9-4C2F-B42D-7B803AC59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209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37C09-49AF-46B6-8B84-C81CEA4890E0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47573-B2DB-4C79-B29E-B3015372AD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531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21D5C-86E4-4A15-97E0-6642D8C00B3B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8E305-8DAA-493C-B953-40C4353F3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068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FBAB-FDCF-4090-BDF4-C5C87B7F90C7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ECDEE-715D-4C67-870F-36BA1D3C3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948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B85B0-0BDB-4EFE-84B2-8FCECFC82F48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AE298-9ACF-4337-8F68-D8DB97CFB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475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7FCB9-D48D-4809-B0FB-A52D172D8313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ED4A-0919-4FF0-BD87-9BC9DC50C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398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3EB8F-0A9E-43C7-9E2F-83D515BF44D5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A4B74-2B15-47EF-9D91-856345203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139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8781-A0A4-49FA-A716-7A32B51B3348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7D6C-116F-45CC-9627-FF191E92EC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537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38093-047B-4EBF-902A-B506526D2B14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83FFA-853C-4D09-BCBE-97B89FB56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345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37002-B847-4B84-9FDD-200CE56B38DE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1E1A-D884-4F1A-8FEE-47BBB5B3C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62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3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3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9DF9E-0362-4927-807F-EFB8F54BDB93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E277A-300A-4262-98B1-E822C099FA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225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74A69-E208-415B-AAFD-486B1F14DEFE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195E-D36A-4921-89DF-5F7E8967E8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722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2426B-104F-45D6-ABB7-766B268B60B6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ACD33-E603-4809-BEC2-2D65B14DB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0010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38379-10E6-45E1-BB15-B2F696AFEF6A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ADE18-3F0C-4C2E-987E-C13360C701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277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26818-93BA-4CB8-B95E-5B32887AB35B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9ABD8-8CAB-48D6-AC8B-FF47304D1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7415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CAB58-7F9C-41A6-ABA9-2FFDE4844C56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E5A1-15A0-4C70-A949-E46B777B9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187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0DB0-EB65-4408-9F83-A44F8F7AF7B2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155DA-C6A7-4D4F-96D6-64FBE3BDC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09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D2E1C-5AFE-4018-8FEA-A6498F4C05A1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D1C8-AFAA-4FE2-B0E0-36BB612F7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74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6AA79-1FF8-4A09-947C-1588ADAFBC3D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959F1-3FB3-4D27-9984-FD1A5E5775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74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98324-4703-46DD-AB8C-E5EB09D4B28E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3FED2-E61D-4270-A2D2-0F7A9B6EF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83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3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3"/>
            <a:ext cx="360997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B132-AD35-4569-8D96-8D8F35CF5E37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EF5C-123C-45FD-AE46-00297641D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63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85A8-F2C1-4165-983F-CC3028B3EEA5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AA8A7-FD8A-43A6-B4FB-7E3A23DC1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37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6356350"/>
            <a:ext cx="2559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DCB49802-1104-48FB-8F35-9B0D660AD6A3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675" y="6356350"/>
            <a:ext cx="3473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4475" y="6356350"/>
            <a:ext cx="2559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DF7A88D-C8A9-47E6-87E6-104059597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0" r:id="rId1"/>
    <p:sldLayoutId id="2147485711" r:id="rId2"/>
    <p:sldLayoutId id="2147485712" r:id="rId3"/>
    <p:sldLayoutId id="2147485713" r:id="rId4"/>
    <p:sldLayoutId id="2147485714" r:id="rId5"/>
    <p:sldLayoutId id="2147485715" r:id="rId6"/>
    <p:sldLayoutId id="2147485716" r:id="rId7"/>
    <p:sldLayoutId id="2147485717" r:id="rId8"/>
    <p:sldLayoutId id="2147485718" r:id="rId9"/>
    <p:sldLayoutId id="2147485719" r:id="rId10"/>
    <p:sldLayoutId id="2147485720" r:id="rId11"/>
    <p:sldLayoutId id="21474858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D3748F-C989-44C7-AD78-B1D009DC0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1" r:id="rId1"/>
    <p:sldLayoutId id="2147485822" r:id="rId2"/>
    <p:sldLayoutId id="2147485823" r:id="rId3"/>
    <p:sldLayoutId id="2147485824" r:id="rId4"/>
    <p:sldLayoutId id="2147485825" r:id="rId5"/>
    <p:sldLayoutId id="2147485826" r:id="rId6"/>
    <p:sldLayoutId id="2147485827" r:id="rId7"/>
    <p:sldLayoutId id="2147485828" r:id="rId8"/>
    <p:sldLayoutId id="2147485829" r:id="rId9"/>
    <p:sldLayoutId id="2147485830" r:id="rId10"/>
    <p:sldLayoutId id="2147485831" r:id="rId11"/>
  </p:sldLayoutIdLst>
  <p:transition spd="med">
    <p:cover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6356350"/>
            <a:ext cx="2559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F2B2C45E-69CC-4BAA-AAD6-1C4528A4DC97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675" y="6356350"/>
            <a:ext cx="3473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4475" y="6356350"/>
            <a:ext cx="2559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8BFAF69-206C-4BAC-A1C1-244612099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21" r:id="rId1"/>
    <p:sldLayoutId id="2147485722" r:id="rId2"/>
    <p:sldLayoutId id="2147485723" r:id="rId3"/>
    <p:sldLayoutId id="2147485724" r:id="rId4"/>
    <p:sldLayoutId id="2147485725" r:id="rId5"/>
    <p:sldLayoutId id="2147485726" r:id="rId6"/>
    <p:sldLayoutId id="2147485727" r:id="rId7"/>
    <p:sldLayoutId id="2147485728" r:id="rId8"/>
    <p:sldLayoutId id="2147485729" r:id="rId9"/>
    <p:sldLayoutId id="2147485730" r:id="rId10"/>
    <p:sldLayoutId id="2147485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6356350"/>
            <a:ext cx="2559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fld id="{207A3F5C-BFAA-414A-8036-C2AA1C79010F}" type="datetimeFigureOut">
              <a:rPr lang="en-US"/>
              <a:pPr>
                <a:defRPr/>
              </a:pPr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675" y="6356350"/>
            <a:ext cx="3473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4475" y="6356350"/>
            <a:ext cx="2559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72FB18-9DDB-4939-9FEC-977BDE1031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6" r:id="rId1"/>
    <p:sldLayoutId id="2147485777" r:id="rId2"/>
    <p:sldLayoutId id="2147485778" r:id="rId3"/>
    <p:sldLayoutId id="2147485779" r:id="rId4"/>
    <p:sldLayoutId id="2147485780" r:id="rId5"/>
    <p:sldLayoutId id="2147485781" r:id="rId6"/>
    <p:sldLayoutId id="2147485782" r:id="rId7"/>
    <p:sldLayoutId id="2147485783" r:id="rId8"/>
    <p:sldLayoutId id="2147485784" r:id="rId9"/>
    <p:sldLayoutId id="2147485785" r:id="rId10"/>
    <p:sldLayoutId id="2147485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19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24" Type="http://schemas.openxmlformats.org/officeDocument/2006/relationships/oleObject" Target="../embeddings/oleObject10.bin"/><Relationship Id="rId5" Type="http://schemas.openxmlformats.org/officeDocument/2006/relationships/image" Target="../media/image16.jpeg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3.wmf"/><Relationship Id="rId4" Type="http://schemas.openxmlformats.org/officeDocument/2006/relationships/audio" Target="../media/audio1.wav"/><Relationship Id="rId9" Type="http://schemas.openxmlformats.org/officeDocument/2006/relationships/image" Target="../media/image8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16.jpe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2.wmf"/><Relationship Id="rId5" Type="http://schemas.openxmlformats.org/officeDocument/2006/relationships/image" Target="../media/image10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14.wmf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/>
          </p:cNvPr>
          <p:cNvSpPr/>
          <p:nvPr/>
        </p:nvSpPr>
        <p:spPr>
          <a:xfrm>
            <a:off x="215900" y="282575"/>
            <a:ext cx="10541000" cy="6292850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" name="文本框 1">
            <a:extLst/>
          </p:cNvPr>
          <p:cNvSpPr txBox="1"/>
          <p:nvPr/>
        </p:nvSpPr>
        <p:spPr>
          <a:xfrm>
            <a:off x="1905000" y="2846817"/>
            <a:ext cx="661415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 smtClean="0">
                <a:ln w="19050">
                  <a:solidFill>
                    <a:srgbClr val="000000"/>
                  </a:solidFill>
                </a:ln>
                <a:solidFill>
                  <a:srgbClr val="FAB24C"/>
                </a:solidFill>
                <a:latin typeface="Walbaum Display" panose="02070503090703020303" pitchFamily="18" charset="0"/>
                <a:ea typeface="幼圆" panose="02010509060101010101" pitchFamily="49" charset="-122"/>
                <a:cs typeface="+mn-cs"/>
              </a:rPr>
              <a:t>TUẦN 21</a:t>
            </a:r>
            <a:endParaRPr lang="zh-CN" altLang="en-US" sz="11000" b="1" dirty="0">
              <a:ln w="19050">
                <a:solidFill>
                  <a:srgbClr val="000000"/>
                </a:solidFill>
              </a:ln>
              <a:solidFill>
                <a:srgbClr val="FAB24C"/>
              </a:solidFill>
              <a:latin typeface="Walbaum Display" panose="02070503090703020303" pitchFamily="18" charset="0"/>
              <a:ea typeface="幼圆" panose="02010509060101010101" pitchFamily="49" charset="-122"/>
              <a:cs typeface="+mn-cs"/>
            </a:endParaRPr>
          </a:p>
        </p:txBody>
      </p:sp>
      <p:pic>
        <p:nvPicPr>
          <p:cNvPr id="25605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4" t="-1308" r="-1511" b="57018"/>
          <a:stretch>
            <a:fillRect/>
          </a:stretch>
        </p:blipFill>
        <p:spPr bwMode="auto">
          <a:xfrm rot="-1336206">
            <a:off x="7319963" y="4949825"/>
            <a:ext cx="38941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2" t="-1547" r="33612" b="63197"/>
          <a:stretch>
            <a:fillRect/>
          </a:stretch>
        </p:blipFill>
        <p:spPr bwMode="auto">
          <a:xfrm>
            <a:off x="8351838" y="222250"/>
            <a:ext cx="38147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9" r="74966" b="2444"/>
          <a:stretch>
            <a:fillRect/>
          </a:stretch>
        </p:blipFill>
        <p:spPr bwMode="auto">
          <a:xfrm>
            <a:off x="-227013" y="4570413"/>
            <a:ext cx="3813176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clrChange>
              <a:clrFrom>
                <a:srgbClr val="EEEEED"/>
              </a:clrFrom>
              <a:clrTo>
                <a:srgbClr val="EEE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7" b="30489"/>
          <a:stretch>
            <a:fillRect/>
          </a:stretch>
        </p:blipFill>
        <p:spPr bwMode="auto">
          <a:xfrm>
            <a:off x="4270375" y="392113"/>
            <a:ext cx="386397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七公主 - 토마토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7494588"/>
            <a:ext cx="5476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WordArt 20"/>
          <p:cNvSpPr>
            <a:spLocks noChangeArrowheads="1" noChangeShapeType="1" noTextEdit="1"/>
          </p:cNvSpPr>
          <p:nvPr/>
        </p:nvSpPr>
        <p:spPr bwMode="auto">
          <a:xfrm>
            <a:off x="3499846" y="4098925"/>
            <a:ext cx="3532187" cy="44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20"/>
          <p:cNvSpPr>
            <a:spLocks noChangeArrowheads="1" noChangeShapeType="1" noTextEdit="1"/>
          </p:cNvSpPr>
          <p:nvPr/>
        </p:nvSpPr>
        <p:spPr bwMode="auto">
          <a:xfrm>
            <a:off x="3398838" y="1695450"/>
            <a:ext cx="4953000" cy="785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PHÚ NHUẬN</a:t>
            </a:r>
          </a:p>
          <a:p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CHÍNH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381000" y="609600"/>
            <a:ext cx="1033303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60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altLang="en-US" sz="60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104: </a:t>
            </a:r>
            <a:r>
              <a:rPr lang="en-US" alt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7936" y="152400"/>
            <a:ext cx="2799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altLang="en-US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2022</a:t>
            </a:r>
            <a:endParaRPr lang="en-US" altLang="en-US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8600" y="146050"/>
            <a:ext cx="173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b="1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16050" y="176213"/>
            <a:ext cx="7681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.VnArial" panose="020B7200000000000000" pitchFamily="34" charset="0"/>
              </a:rPr>
              <a:t>  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đồng mẫu số hai phân số 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6834188" y="101600"/>
          <a:ext cx="1295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2" name="Equation" r:id="rId6" imgW="495085" imgH="393529" progId="Equation.3">
                  <p:embed/>
                </p:oleObj>
              </mc:Choice>
              <mc:Fallback>
                <p:oleObj name="Equation" r:id="rId6" imgW="495085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88" y="101600"/>
                        <a:ext cx="12954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0500" y="898525"/>
            <a:ext cx="101346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 typeface="Wingdings 2" panose="05020102010507070707" pitchFamily="18" charset="2"/>
              <a:buChar char="C"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thấy: Mẫu số của phân số     chia hết cho mẫu số của phân số       (12 : 6 = 2).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5524500" y="1158875"/>
          <a:ext cx="52863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" name="Equation" r:id="rId8" imgW="203112" imgH="393529" progId="Equation.3">
                  <p:embed/>
                </p:oleObj>
              </mc:Choice>
              <mc:Fallback>
                <p:oleObj name="Equation" r:id="rId8" imgW="20311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1158875"/>
                        <a:ext cx="52863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2268538" y="2033588"/>
          <a:ext cx="45720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Equation" r:id="rId10" imgW="152334" imgH="393529" progId="Equation.3">
                  <p:embed/>
                </p:oleObj>
              </mc:Choice>
              <mc:Fallback>
                <p:oleObj name="Equation" r:id="rId10" imgW="152334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033588"/>
                        <a:ext cx="457200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514725" y="4433888"/>
            <a:ext cx="508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nguyên phân số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22350" y="4271963"/>
          <a:ext cx="647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5" name="Equation" r:id="rId12" imgW="266469" imgH="393359" progId="Equation.3">
                  <p:embed/>
                </p:oleObj>
              </mc:Choice>
              <mc:Fallback>
                <p:oleObj name="Equation" r:id="rId12" imgW="266469" imgH="39335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4271963"/>
                        <a:ext cx="6477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676400" y="4291013"/>
          <a:ext cx="109061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" name="Equation" r:id="rId14" imgW="457002" imgH="393529" progId="Equation.3">
                  <p:embed/>
                </p:oleObj>
              </mc:Choice>
              <mc:Fallback>
                <p:oleObj name="Equation" r:id="rId14" imgW="457002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291013"/>
                        <a:ext cx="1090613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525" y="3305175"/>
            <a:ext cx="1013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quy đồng mẫu số hai phân số                như sau:</a:t>
            </a: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6073775" y="3192463"/>
          <a:ext cx="13716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" name="Equation" r:id="rId16" imgW="495085" imgH="393529" progId="Equation.3">
                  <p:embed/>
                </p:oleObj>
              </mc:Choice>
              <mc:Fallback>
                <p:oleObj name="Equation" r:id="rId16" imgW="495085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775" y="3192463"/>
                        <a:ext cx="137160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2743200" y="4271963"/>
          <a:ext cx="576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" name="Equation" r:id="rId18" imgW="203112" imgH="393529" progId="Equation.3">
                  <p:embed/>
                </p:oleObj>
              </mc:Choice>
              <mc:Fallback>
                <p:oleObj name="Equation" r:id="rId18" imgW="20311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271963"/>
                        <a:ext cx="5762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7086600" y="4349750"/>
          <a:ext cx="4953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" name="Equation" r:id="rId20" imgW="203112" imgH="393529" progId="Equation.3">
                  <p:embed/>
                </p:oleObj>
              </mc:Choice>
              <mc:Fallback>
                <p:oleObj name="Equation" r:id="rId20" imgW="20311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349750"/>
                        <a:ext cx="4953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33400" y="5486400"/>
            <a:ext cx="1036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Như vậy, quy đồng hai phân số                được                 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7696200" y="5391150"/>
          <a:ext cx="1417638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" name="Equation" r:id="rId22" imgW="558558" imgH="393529" progId="Equation.3">
                  <p:embed/>
                </p:oleObj>
              </mc:Choice>
              <mc:Fallback>
                <p:oleObj name="Equation" r:id="rId22" imgW="558558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391150"/>
                        <a:ext cx="1417638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5562600" y="5405438"/>
          <a:ext cx="12398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1" name="Equation" r:id="rId24" imgW="495085" imgH="393529" progId="Equation.3">
                  <p:embed/>
                </p:oleObj>
              </mc:Choice>
              <mc:Fallback>
                <p:oleObj name="Equation" r:id="rId24" imgW="495085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405438"/>
                        <a:ext cx="12398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ircl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10" grpId="0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5"/>
          <p:cNvSpPr>
            <a:spLocks noChangeArrowheads="1"/>
          </p:cNvSpPr>
          <p:nvPr/>
        </p:nvSpPr>
        <p:spPr bwMode="auto">
          <a:xfrm>
            <a:off x="6659563" y="914400"/>
            <a:ext cx="7159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2981325" y="2871788"/>
            <a:ext cx="508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nguyên phân số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88950" y="2709863"/>
          <a:ext cx="647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1" name="Equation" r:id="rId4" imgW="266469" imgH="393359" progId="Equation.3">
                  <p:embed/>
                </p:oleObj>
              </mc:Choice>
              <mc:Fallback>
                <p:oleObj name="Equation" r:id="rId4" imgW="266469" imgH="39335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709863"/>
                        <a:ext cx="6477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143000" y="2728913"/>
          <a:ext cx="109061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2" name="Equation" r:id="rId6" imgW="457002" imgH="393529" progId="Equation.3">
                  <p:embed/>
                </p:oleObj>
              </mc:Choice>
              <mc:Fallback>
                <p:oleObj name="Equation" r:id="rId6" imgW="457002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28913"/>
                        <a:ext cx="1090613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1295400" y="195263"/>
            <a:ext cx="9928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Quy đồng mẫu số hai phân số</a:t>
            </a:r>
            <a:endParaRPr lang="vi-VN" altLang="en-US" sz="2800" b="1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799" name="Object 5"/>
          <p:cNvGraphicFramePr>
            <a:graphicFrameLocks noChangeAspect="1"/>
          </p:cNvGraphicFramePr>
          <p:nvPr/>
        </p:nvGraphicFramePr>
        <p:xfrm>
          <a:off x="7248525" y="20638"/>
          <a:ext cx="1522413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3" name="Equation" r:id="rId8" imgW="495085" imgH="393529" progId="Equation.3">
                  <p:embed/>
                </p:oleObj>
              </mc:Choice>
              <mc:Fallback>
                <p:oleObj name="Equation" r:id="rId8" imgW="495085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525" y="20638"/>
                        <a:ext cx="1522413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1797050"/>
            <a:ext cx="1013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quy đồng mẫu số hai phân số                như sau:</a:t>
            </a:r>
          </a:p>
        </p:txBody>
      </p:sp>
      <p:graphicFrame>
        <p:nvGraphicFramePr>
          <p:cNvPr id="39" name="Object 5"/>
          <p:cNvGraphicFramePr>
            <a:graphicFrameLocks noChangeAspect="1"/>
          </p:cNvGraphicFramePr>
          <p:nvPr/>
        </p:nvGraphicFramePr>
        <p:xfrm>
          <a:off x="6172200" y="1628775"/>
          <a:ext cx="13716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4" name="Equation" r:id="rId10" imgW="495085" imgH="393529" progId="Equation.3">
                  <p:embed/>
                </p:oleObj>
              </mc:Choice>
              <mc:Fallback>
                <p:oleObj name="Equation" r:id="rId10" imgW="495085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628775"/>
                        <a:ext cx="13716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5"/>
          <p:cNvGraphicFramePr>
            <a:graphicFrameLocks noChangeAspect="1"/>
          </p:cNvGraphicFramePr>
          <p:nvPr/>
        </p:nvGraphicFramePr>
        <p:xfrm>
          <a:off x="2209800" y="2709863"/>
          <a:ext cx="576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5" name="Equation" r:id="rId12" imgW="203112" imgH="393529" progId="Equation.3">
                  <p:embed/>
                </p:oleObj>
              </mc:Choice>
              <mc:Fallback>
                <p:oleObj name="Equation" r:id="rId12" imgW="20311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709863"/>
                        <a:ext cx="5762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5"/>
          <p:cNvGraphicFramePr>
            <a:graphicFrameLocks noChangeAspect="1"/>
          </p:cNvGraphicFramePr>
          <p:nvPr/>
        </p:nvGraphicFramePr>
        <p:xfrm>
          <a:off x="6553200" y="2787650"/>
          <a:ext cx="4953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6" name="Equation" r:id="rId14" imgW="203112" imgH="393529" progId="Equation.3">
                  <p:embed/>
                </p:oleObj>
              </mc:Choice>
              <mc:Fallback>
                <p:oleObj name="Equation" r:id="rId14" imgW="20311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787650"/>
                        <a:ext cx="4953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28600" y="4414838"/>
            <a:ext cx="1036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Như vậy, quy đồng hai phân số                được                 </a:t>
            </a: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7391400" y="4262438"/>
          <a:ext cx="1417638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7" name="Equation" r:id="rId16" imgW="558558" imgH="393529" progId="Equation.3">
                  <p:embed/>
                </p:oleObj>
              </mc:Choice>
              <mc:Fallback>
                <p:oleObj name="Equation" r:id="rId16" imgW="558558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262438"/>
                        <a:ext cx="1417638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/>
        </p:nvGraphicFramePr>
        <p:xfrm>
          <a:off x="5257800" y="4262438"/>
          <a:ext cx="12398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8" name="Equation" r:id="rId18" imgW="495085" imgH="393529" progId="Equation.3">
                  <p:embed/>
                </p:oleObj>
              </mc:Choice>
              <mc:Fallback>
                <p:oleObj name="Equation" r:id="rId18" imgW="495085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262438"/>
                        <a:ext cx="12398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5"/>
          <p:cNvSpPr>
            <a:spLocks noChangeArrowheads="1"/>
          </p:cNvSpPr>
          <p:nvPr/>
        </p:nvSpPr>
        <p:spPr bwMode="auto">
          <a:xfrm>
            <a:off x="6659563" y="914400"/>
            <a:ext cx="7159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8"/>
          <p:cNvSpPr txBox="1">
            <a:spLocks noChangeArrowheads="1"/>
          </p:cNvSpPr>
          <p:nvPr/>
        </p:nvSpPr>
        <p:spPr bwMode="auto">
          <a:xfrm>
            <a:off x="84138" y="265113"/>
            <a:ext cx="9928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Quy đồng mẫu số hai phân số</a:t>
            </a:r>
            <a:endParaRPr lang="vi-VN" altLang="en-US" sz="2800" b="1" u="sng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820" name="Object 5"/>
          <p:cNvGraphicFramePr>
            <a:graphicFrameLocks noChangeAspect="1"/>
          </p:cNvGraphicFramePr>
          <p:nvPr/>
        </p:nvGraphicFramePr>
        <p:xfrm>
          <a:off x="5832475" y="95250"/>
          <a:ext cx="11842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0" name="Equation" r:id="rId3" imgW="495085" imgH="393529" progId="Equation.3">
                  <p:embed/>
                </p:oleObj>
              </mc:Choice>
              <mc:Fallback>
                <p:oleObj name="Equation" r:id="rId3" imgW="495085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475" y="95250"/>
                        <a:ext cx="11842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17475" y="1647825"/>
            <a:ext cx="6229350" cy="49895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2" name="Text Box 16"/>
          <p:cNvSpPr txBox="1">
            <a:spLocks noChangeArrowheads="1"/>
          </p:cNvSpPr>
          <p:nvPr/>
        </p:nvSpPr>
        <p:spPr bwMode="auto">
          <a:xfrm>
            <a:off x="2698750" y="3386138"/>
            <a:ext cx="3925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nguyên phân số</a:t>
            </a:r>
          </a:p>
        </p:txBody>
      </p:sp>
      <p:graphicFrame>
        <p:nvGraphicFramePr>
          <p:cNvPr id="34823" name="Object 20"/>
          <p:cNvGraphicFramePr>
            <a:graphicFrameLocks noChangeAspect="1"/>
          </p:cNvGraphicFramePr>
          <p:nvPr/>
        </p:nvGraphicFramePr>
        <p:xfrm>
          <a:off x="420688" y="3152775"/>
          <a:ext cx="6477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1" name="Equation" r:id="rId5" imgW="266469" imgH="393359" progId="Equation.3">
                  <p:embed/>
                </p:oleObj>
              </mc:Choice>
              <mc:Fallback>
                <p:oleObj name="Equation" r:id="rId5" imgW="266469" imgH="39335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152775"/>
                        <a:ext cx="6477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21"/>
          <p:cNvGraphicFramePr>
            <a:graphicFrameLocks noChangeAspect="1"/>
          </p:cNvGraphicFramePr>
          <p:nvPr/>
        </p:nvGraphicFramePr>
        <p:xfrm>
          <a:off x="1074738" y="3171825"/>
          <a:ext cx="10906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2" name="Equation" r:id="rId7" imgW="457002" imgH="393529" progId="Equation.3">
                  <p:embed/>
                </p:oleObj>
              </mc:Choice>
              <mc:Fallback>
                <p:oleObj name="Equation" r:id="rId7" imgW="457002" imgH="393529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3171825"/>
                        <a:ext cx="109061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5"/>
          <p:cNvGraphicFramePr>
            <a:graphicFrameLocks noChangeAspect="1"/>
          </p:cNvGraphicFramePr>
          <p:nvPr/>
        </p:nvGraphicFramePr>
        <p:xfrm>
          <a:off x="2141538" y="3152775"/>
          <a:ext cx="5762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3" name="Equation" r:id="rId9" imgW="203112" imgH="393529" progId="Equation.3">
                  <p:embed/>
                </p:oleObj>
              </mc:Choice>
              <mc:Fallback>
                <p:oleObj name="Equation" r:id="rId9" imgW="20311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3152775"/>
                        <a:ext cx="57626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5"/>
          <p:cNvGraphicFramePr>
            <a:graphicFrameLocks noChangeAspect="1"/>
          </p:cNvGraphicFramePr>
          <p:nvPr/>
        </p:nvGraphicFramePr>
        <p:xfrm>
          <a:off x="5851525" y="3230563"/>
          <a:ext cx="4953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4"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5" y="3230563"/>
                        <a:ext cx="49530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Text Box 18"/>
          <p:cNvSpPr txBox="1">
            <a:spLocks noChangeArrowheads="1"/>
          </p:cNvSpPr>
          <p:nvPr/>
        </p:nvSpPr>
        <p:spPr bwMode="auto">
          <a:xfrm>
            <a:off x="258763" y="4500563"/>
            <a:ext cx="5573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Quy đồng hai phân số                được                 </a:t>
            </a:r>
          </a:p>
        </p:txBody>
      </p:sp>
      <p:graphicFrame>
        <p:nvGraphicFramePr>
          <p:cNvPr id="34828" name="Object 5"/>
          <p:cNvGraphicFramePr>
            <a:graphicFrameLocks noChangeAspect="1"/>
          </p:cNvGraphicFramePr>
          <p:nvPr/>
        </p:nvGraphicFramePr>
        <p:xfrm>
          <a:off x="358775" y="5167313"/>
          <a:ext cx="1417638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5" name="Equation" r:id="rId13" imgW="558558" imgH="393529" progId="Equation.3">
                  <p:embed/>
                </p:oleObj>
              </mc:Choice>
              <mc:Fallback>
                <p:oleObj name="Equation" r:id="rId13" imgW="558558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5167313"/>
                        <a:ext cx="1417638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5"/>
          <p:cNvGraphicFramePr>
            <a:graphicFrameLocks noChangeAspect="1"/>
          </p:cNvGraphicFramePr>
          <p:nvPr/>
        </p:nvGraphicFramePr>
        <p:xfrm>
          <a:off x="3622675" y="4322763"/>
          <a:ext cx="12398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6" name="Equation" r:id="rId15" imgW="495085" imgH="393529" progId="Equation.3">
                  <p:embed/>
                </p:oleObj>
              </mc:Choice>
              <mc:Fallback>
                <p:oleObj name="Equation" r:id="rId15" imgW="495085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4322763"/>
                        <a:ext cx="1239838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0" name="Object 5"/>
          <p:cNvGraphicFramePr>
            <a:graphicFrameLocks noChangeAspect="1"/>
          </p:cNvGraphicFramePr>
          <p:nvPr/>
        </p:nvGraphicFramePr>
        <p:xfrm>
          <a:off x="841375" y="1893888"/>
          <a:ext cx="1371600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7" name="Equation" r:id="rId16" imgW="495085" imgH="393529" progId="Equation.3">
                  <p:embed/>
                </p:oleObj>
              </mc:Choice>
              <mc:Fallback>
                <p:oleObj name="Equation" r:id="rId16" imgW="495085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1893888"/>
                        <a:ext cx="1371600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6559550" y="863600"/>
            <a:ext cx="421481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quy đồng mẫu số hai phân số, trong đó mẫu số của một trong hai phân số là mẫu số chung (MSC) ta làm như sau:</a:t>
            </a: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6683375" y="2420938"/>
            <a:ext cx="26416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Xác định MSC.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6559550" y="2982913"/>
            <a:ext cx="41735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Tìm thương của MSC và mẫu số của phân số kia.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491288" y="4143375"/>
            <a:ext cx="43513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181B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Lấy tử số và mẫu số của phân số cần quy đồng nhân với thương tìm được. Giữ nguyên phân số có MSC.</a:t>
            </a:r>
          </a:p>
        </p:txBody>
      </p:sp>
      <p:sp>
        <p:nvSpPr>
          <p:cNvPr id="34835" name="Text Box 31"/>
          <p:cNvSpPr txBox="1">
            <a:spLocks noChangeArrowheads="1"/>
          </p:cNvSpPr>
          <p:nvPr/>
        </p:nvSpPr>
        <p:spPr bwMode="auto">
          <a:xfrm>
            <a:off x="2576513" y="2117725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MSC: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52400" y="457200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VBT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122363" y="609600"/>
            <a:ext cx="29162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quy đồng mẫu số hai phân số, trong đó mẫu số của một trong hai phân số là MSC ta làm như sau: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6992938" y="2100263"/>
            <a:ext cx="3370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Xác định MSC.</a:t>
            </a: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6477000" y="2806700"/>
            <a:ext cx="3886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Tìm thương của MSC và mẫu số của phân số kia.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5181600" y="4254500"/>
            <a:ext cx="536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Lấy thương tìm được nhân với tử số và mẫu số của phân số kia. Giữ nguyên phân số có MSC.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325</Words>
  <Application>Microsoft Office PowerPoint</Application>
  <PresentationFormat>Custom</PresentationFormat>
  <Paragraphs>32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宋体</vt:lpstr>
      <vt:lpstr>.VnArial</vt:lpstr>
      <vt:lpstr>Arial</vt:lpstr>
      <vt:lpstr>Calibri</vt:lpstr>
      <vt:lpstr>等线</vt:lpstr>
      <vt:lpstr>Franklin Gothic Book</vt:lpstr>
      <vt:lpstr>Times New Roman</vt:lpstr>
      <vt:lpstr>Walbaum Display</vt:lpstr>
      <vt:lpstr>Wingdings</vt:lpstr>
      <vt:lpstr>Wingdings 2</vt:lpstr>
      <vt:lpstr>幼圆</vt:lpstr>
      <vt:lpstr>Office Theme</vt:lpstr>
      <vt:lpstr>1_Default Design</vt:lpstr>
      <vt:lpstr>3_Office Theme</vt:lpstr>
      <vt:lpstr>8_Office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204</cp:revision>
  <dcterms:created xsi:type="dcterms:W3CDTF">2014-01-12T14:25:58Z</dcterms:created>
  <dcterms:modified xsi:type="dcterms:W3CDTF">2022-02-27T13:19:30Z</dcterms:modified>
</cp:coreProperties>
</file>